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9" r:id="rId8"/>
    <p:sldId id="270" r:id="rId9"/>
    <p:sldId id="260" r:id="rId10"/>
    <p:sldId id="261" r:id="rId11"/>
    <p:sldId id="263" r:id="rId12"/>
    <p:sldId id="267" r:id="rId13"/>
    <p:sldId id="262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tubh Thakur" initials="KT" lastIdx="1" clrIdx="0">
    <p:extLst>
      <p:ext uri="{19B8F6BF-5375-455C-9EA6-DF929625EA0E}">
        <p15:presenceInfo xmlns:p15="http://schemas.microsoft.com/office/powerpoint/2012/main" userId="b481d85c001d35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3T16:01:11.65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E399-188B-80A4-9D14-D147AA740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53C7C-1F59-C3FE-2CF8-CDBB094A2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FD2-9B01-5893-BA2A-C10C06458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EB041-5848-8D22-4151-752DEA06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1724-BF58-BDDF-BDAD-29BAF94B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10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3A3E-6067-02A7-8B6B-66948BD5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6121A-AA4C-4EFC-CCCC-80DFE32B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0C6F2-48E2-08F7-9BB3-06C41559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F2576-204C-E59B-A380-CFC81D49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972C0-4C01-C97F-991F-6A7398C6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35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163D0-F965-8764-3C54-82F5DDD30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B92AF-0FC3-E0C0-EF56-A3B40A64A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5E611-1ECE-0E07-011E-BCC0DADF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392E-626D-0C1A-35C7-79B878E8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07CF-90DD-DD32-DE7D-2F3FEB1B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4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1335-0785-6BF2-C10C-7BBEC0BD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9344-2314-890D-FF8C-DACC65EC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9083-FEBD-AE4C-7DA0-EC5FF542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B555-88DC-FDDB-9FBA-72AADDA1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C601-94A3-6D4A-6629-2A153CFC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39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C2D7-BBD6-6039-2205-6C5D341B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6F0CA-77E7-99A4-AA97-3BD2F10E2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07FB0-EE1E-6D6C-95B7-508B9B92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18A46-8DAE-845D-AF6C-6B3D0AC8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116F9-749B-89F1-7950-2800D43E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8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097F-16DD-87BA-53E6-40BECBC6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FC2C8-AAAF-A25B-762D-F4DD36748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4185A-4CBD-62E7-058A-8F2F1BA19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AE39-943D-1C76-1B4F-4DDFFD1C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8995A-565F-4415-F7C7-0D50C1B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C8EE4-02C6-E7B0-82A9-0D0A5E91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E4F4-42E5-3074-3177-C56EB0FD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75576-042C-6A80-720C-0D7D45208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9D5B0-C44A-50A6-C5FE-62E167DC3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AEA3B-3FCA-0010-740B-44D868809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085873-74D3-1914-A348-301CDA34D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8BCB95-4056-20B8-AA76-6FA356D6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164C3-3289-E496-22CE-96ACE4CE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1709B-E513-1E13-116C-FAFB7E56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2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314B-CB48-F3E9-3238-2A3FA407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15044-52E6-9F7D-09F3-A8052414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B8136-93E5-C7ED-82D5-9B6E0166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C5FFD-E83C-F1F7-E561-A4BEF02D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51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5BFFF-9142-3601-0B7B-E6309736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32408-08F3-8857-6A0C-2B388B1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2E8A9-7FE8-F438-CEA2-EA51444B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41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867A-AE78-4A34-F53A-5C453F91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3AEB3-A5ED-4659-67B4-D5A0C4476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515D3-0F02-DE17-0D40-72BED455F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CAA3D-5D89-6581-9420-0A5FABCA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79483-0636-78A6-F536-D31114EC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AFD6E-9B73-2E7D-8289-511AB44A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0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231E-4D53-6F34-466E-1706C263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4C4A7-CED9-6C4F-B4F4-FFB4AC25F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AFCE0-A7B9-F0BE-57EB-92BCCFCE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E9876-E936-23EF-F909-E22E255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04CB4-5534-2C88-DB74-A578868E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FF00-E79A-9221-D710-4AA81916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92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817513-B536-A5F7-E45C-7A26A5EC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D06E-9B92-C064-C87F-5E405104F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ED29E-3C22-8EDB-119A-7A6F46355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95E23-35E5-471F-9388-9CF17FF4DBDE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C3A39-37A1-3F2E-ABF1-7EBED441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BC8B-A490-5EAA-985D-42B1A64C0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1B693-03F9-4F17-9147-A895EDC11E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88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56D7-B9B1-DA02-B6A8-BDC9874B7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185" y="4514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Bahnschrift" panose="020B0502040204020203" pitchFamily="34" charset="0"/>
              </a:rPr>
              <a:t>CASE STUDY</a:t>
            </a:r>
            <a:br>
              <a:rPr lang="en-IN" dirty="0">
                <a:latin typeface="Bahnschrift" panose="020B0502040204020203" pitchFamily="34" charset="0"/>
              </a:rPr>
            </a:br>
            <a:br>
              <a:rPr lang="en-IN" dirty="0">
                <a:latin typeface="Bahnschrift" panose="020B0502040204020203" pitchFamily="34" charset="0"/>
              </a:rPr>
            </a:br>
            <a:r>
              <a:rPr lang="en-IN" sz="3600" dirty="0">
                <a:latin typeface="Roboto Slab" pitchFamily="2" charset="0"/>
                <a:ea typeface="Roboto Slab" pitchFamily="2" charset="0"/>
              </a:rPr>
              <a:t>DATABASE MANAGEMENT SYSTEM</a:t>
            </a:r>
            <a:br>
              <a:rPr lang="en-IN" sz="6000" dirty="0">
                <a:latin typeface="Roboto Slab" pitchFamily="2" charset="0"/>
                <a:ea typeface="Roboto Slab" pitchFamily="2" charset="0"/>
              </a:rPr>
            </a:b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42E02-D579-1A12-2727-2D2DC13BA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Bahnschrift SemiBold" panose="020B0502040204020203" pitchFamily="34" charset="0"/>
              </a:rPr>
              <a:t>ONLINE BOOK STORE MANAGEMENT</a:t>
            </a:r>
          </a:p>
        </p:txBody>
      </p:sp>
      <p:pic>
        <p:nvPicPr>
          <p:cNvPr id="1026" name="Picture 2" descr="Free Book Transparent Background, Download Free Book Transparent Background  png images, Free ClipArts on Clipart Library">
            <a:extLst>
              <a:ext uri="{FF2B5EF4-FFF2-40B4-BE49-F238E27FC236}">
                <a16:creationId xmlns:a16="http://schemas.microsoft.com/office/drawing/2014/main" id="{B4F661FB-13DB-A384-22B4-E242FBF9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52" y="2348472"/>
            <a:ext cx="5436065" cy="256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0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E0DF-A47D-DD0D-1B41-BBEB83D5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Filtering Books between the price range of 150 to 800</a:t>
            </a:r>
            <a:endParaRPr lang="en-IN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52A1E-F37C-9C1F-D9BF-B72BAB65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84" y="4068838"/>
            <a:ext cx="8062659" cy="2789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F380C-0D53-1D75-C54D-22742054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" y="1167663"/>
            <a:ext cx="1659826" cy="2594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995ED-1C66-F76D-9E66-EF790315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16" y="1167663"/>
            <a:ext cx="1718780" cy="25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F75C0-5881-AC5C-7E88-AD7798C3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299" y="1167663"/>
            <a:ext cx="1659826" cy="25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5CC5C-A69E-4319-B589-3B7EFA08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220" y="1163496"/>
            <a:ext cx="1718780" cy="258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96E0A-CADC-C13C-3677-B714B778A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829" y="1167663"/>
            <a:ext cx="1718780" cy="2594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7B5E53-6FCC-517D-4F38-D715B8700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635" y="1171830"/>
            <a:ext cx="1827670" cy="2594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7293C-12F6-86E6-5C77-AA116ADA3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645" y="1171830"/>
            <a:ext cx="1816739" cy="2606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821A5B-1B2C-53BC-BF02-5B4571DE9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5341" y="1162863"/>
            <a:ext cx="1669296" cy="2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7F78-4509-E584-EDEC-EBB3BB21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6" y="188956"/>
            <a:ext cx="9438314" cy="700277"/>
          </a:xfrm>
        </p:spPr>
        <p:txBody>
          <a:bodyPr>
            <a:normAutofit/>
          </a:bodyPr>
          <a:lstStyle/>
          <a:p>
            <a:r>
              <a:rPr lang="en-IN" sz="3500" dirty="0"/>
              <a:t>Changing </a:t>
            </a:r>
            <a:r>
              <a:rPr lang="en-IN" sz="3500" dirty="0" err="1"/>
              <a:t>Book_id</a:t>
            </a:r>
            <a:endParaRPr lang="en-IN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5BD44-080D-EF73-B198-BA314C96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6" y="1028700"/>
            <a:ext cx="118872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8AAB6B-4850-A153-383A-65475416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47" y="4140666"/>
            <a:ext cx="6767207" cy="18830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D03AD4-2A44-04DD-E581-0F987FDFAE40}"/>
              </a:ext>
            </a:extLst>
          </p:cNvPr>
          <p:cNvCxnSpPr/>
          <p:nvPr/>
        </p:nvCxnSpPr>
        <p:spPr>
          <a:xfrm>
            <a:off x="3095538" y="2114025"/>
            <a:ext cx="4353886" cy="3070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DCF4B2-CF53-649E-72DE-796AAB27A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6" y="4703383"/>
            <a:ext cx="4391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5B61-C538-9EC4-AB72-6A640ED9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103"/>
            <a:ext cx="10515600" cy="1325563"/>
          </a:xfrm>
        </p:spPr>
        <p:txBody>
          <a:bodyPr>
            <a:normAutofit/>
          </a:bodyPr>
          <a:lstStyle/>
          <a:p>
            <a:r>
              <a:rPr lang="en-IN" sz="3500" dirty="0"/>
              <a:t>Orders and </a:t>
            </a:r>
            <a:r>
              <a:rPr lang="en-IN" sz="3500" dirty="0" err="1"/>
              <a:t>Order_details</a:t>
            </a:r>
            <a:endParaRPr lang="en-IN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CEBE6-CCD8-70E8-B10E-1B980287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6" y="1053124"/>
            <a:ext cx="8475698" cy="2646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56734-63E7-237C-E97E-3A2AA0E1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6" y="3893499"/>
            <a:ext cx="9239256" cy="26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2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1231-ADB4-87C2-30F9-0DAF2248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Show all orders with customer’s names and book descriptions</a:t>
            </a:r>
            <a:r>
              <a:rPr lang="en-IN" sz="35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E4C41-5EA5-729B-5549-506720A3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1" y="2600587"/>
            <a:ext cx="11966777" cy="28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2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5649-68E3-1DF9-007C-8DD14845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500" dirty="0"/>
              <a:t>Using Left-Join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4AA75-0894-FDE0-0E1E-FE956A03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3" y="963396"/>
            <a:ext cx="11862033" cy="19862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CFF67F-FF48-8B1F-BDD8-A39420C22A42}"/>
              </a:ext>
            </a:extLst>
          </p:cNvPr>
          <p:cNvSpPr/>
          <p:nvPr/>
        </p:nvSpPr>
        <p:spPr>
          <a:xfrm>
            <a:off x="80528" y="3113529"/>
            <a:ext cx="2767104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Full Join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F6916-BFA8-9A7B-4C20-3B8B1C25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3" y="3744471"/>
            <a:ext cx="11249637" cy="27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BB14-3684-D436-DB98-565B893F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8" y="7989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Show VIEW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249C1-D0F8-9DD0-620E-B3DD94CB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8" y="1405462"/>
            <a:ext cx="11735337" cy="44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A9C3-5FB8-4453-6357-25B9CB9A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601" y="205735"/>
            <a:ext cx="7039062" cy="708666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Query for Creating User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7CD1-F8AE-D5BF-AB91-E7ED39A3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18" y="914401"/>
            <a:ext cx="3825379" cy="5641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5372C-0EEC-754B-7BE5-C1476D57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10" y="921406"/>
            <a:ext cx="5297535" cy="57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96B3-C526-8FF0-141F-402ADD36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06" y="113455"/>
            <a:ext cx="9077587" cy="717055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Tables Created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7666F-6246-D3E0-B597-2E5D2F33A8CE}"/>
              </a:ext>
            </a:extLst>
          </p:cNvPr>
          <p:cNvSpPr/>
          <p:nvPr/>
        </p:nvSpPr>
        <p:spPr>
          <a:xfrm>
            <a:off x="1393428" y="2991234"/>
            <a:ext cx="3258267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BOOKS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4495B-B63D-E554-ED5F-10C19F21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5" y="771095"/>
            <a:ext cx="5956725" cy="22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C3D85-3AF4-8EB0-FF60-6C2526B1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5" y="3587985"/>
            <a:ext cx="5884021" cy="2263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1F7C1-9F9A-7D1B-6FA9-4E985967C330}"/>
              </a:ext>
            </a:extLst>
          </p:cNvPr>
          <p:cNvSpPr/>
          <p:nvPr/>
        </p:nvSpPr>
        <p:spPr>
          <a:xfrm>
            <a:off x="2334089" y="5830348"/>
            <a:ext cx="156709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8D40B3-6ADA-C495-69FB-793B4D9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79204"/>
            <a:ext cx="5956725" cy="22633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3D7963-5305-1849-13D1-60B3E1239F70}"/>
              </a:ext>
            </a:extLst>
          </p:cNvPr>
          <p:cNvSpPr/>
          <p:nvPr/>
        </p:nvSpPr>
        <p:spPr>
          <a:xfrm>
            <a:off x="8542100" y="2966356"/>
            <a:ext cx="106452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44464C-06BC-1ED6-3D35-3C671EE7D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852" y="3587985"/>
            <a:ext cx="6325148" cy="23161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20206B-842C-9ED8-6AF9-9222ADE664BE}"/>
              </a:ext>
            </a:extLst>
          </p:cNvPr>
          <p:cNvSpPr/>
          <p:nvPr/>
        </p:nvSpPr>
        <p:spPr>
          <a:xfrm>
            <a:off x="8290817" y="5851321"/>
            <a:ext cx="196201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Order_details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266A-4DCB-A4B5-3FED-B3F44A52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10" y="96677"/>
            <a:ext cx="10515600" cy="1325563"/>
          </a:xfrm>
        </p:spPr>
        <p:txBody>
          <a:bodyPr>
            <a:normAutofit/>
          </a:bodyPr>
          <a:lstStyle/>
          <a:p>
            <a:r>
              <a:rPr lang="en-IN" sz="3500" dirty="0"/>
              <a:t>Books and Customers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D9DCF-9A73-FCBF-E9FC-F6022F4A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0" y="1352122"/>
            <a:ext cx="11891580" cy="2431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425EF-A124-33E2-5CA7-2B4DF474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0" y="4073868"/>
            <a:ext cx="9421629" cy="24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2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3BB3C-AF6B-4B2F-8191-BAC68D5C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27"/>
            <a:ext cx="5964572" cy="2305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0CA084-D830-4A9E-E642-6BFCD5335C29}"/>
              </a:ext>
            </a:extLst>
          </p:cNvPr>
          <p:cNvSpPr/>
          <p:nvPr/>
        </p:nvSpPr>
        <p:spPr>
          <a:xfrm>
            <a:off x="-500332" y="2297019"/>
            <a:ext cx="33209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genre Counts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3F3F6-FF0E-EF72-A375-629662CF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8" y="5427916"/>
            <a:ext cx="8397968" cy="1348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452470-D5AF-A813-1F5F-C1412F3C1874}"/>
              </a:ext>
            </a:extLst>
          </p:cNvPr>
          <p:cNvSpPr/>
          <p:nvPr/>
        </p:nvSpPr>
        <p:spPr>
          <a:xfrm>
            <a:off x="8521976" y="5902289"/>
            <a:ext cx="17933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price book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E9A5B-4C0C-3E2C-B096-0EB4DB68393B}"/>
              </a:ext>
            </a:extLst>
          </p:cNvPr>
          <p:cNvSpPr/>
          <p:nvPr/>
        </p:nvSpPr>
        <p:spPr>
          <a:xfrm>
            <a:off x="5857337" y="2386343"/>
            <a:ext cx="37871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Stock quantity of each genre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397786-A7A4-97E9-2DF9-752D2980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81" y="47799"/>
            <a:ext cx="6313519" cy="2305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540980-6C47-675B-7D80-76F2BF3A9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08" y="2697059"/>
            <a:ext cx="4892609" cy="26716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4590E2-84A3-8F59-FAE2-C186BF3DE7D2}"/>
              </a:ext>
            </a:extLst>
          </p:cNvPr>
          <p:cNvSpPr/>
          <p:nvPr/>
        </p:nvSpPr>
        <p:spPr>
          <a:xfrm>
            <a:off x="5016616" y="3944261"/>
            <a:ext cx="39404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Checking Stock quantity using CASE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21708-6C50-D50A-5A8A-B175CD433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8" y="51628"/>
            <a:ext cx="5861583" cy="23051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8CEAB9-D5FF-6B49-0AAD-D3FB4488C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990" y="43970"/>
            <a:ext cx="6286500" cy="2305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BEC5B8-B0C1-340D-61F0-5EBECAEE0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08" y="2697059"/>
            <a:ext cx="4892608" cy="26693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8647E4-81D3-186D-884D-79E592164B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4" y="5434772"/>
            <a:ext cx="84486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A6B3D-60F1-C410-3D88-D17321715F21}"/>
              </a:ext>
            </a:extLst>
          </p:cNvPr>
          <p:cNvSpPr/>
          <p:nvPr/>
        </p:nvSpPr>
        <p:spPr>
          <a:xfrm>
            <a:off x="2546406" y="0"/>
            <a:ext cx="70991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 Second &amp; Third Highest Book Prices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Subqueries and Limit Clause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E8082-BFC2-9836-3E48-E219B584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1" y="1274515"/>
            <a:ext cx="5258893" cy="179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BEBC7-677C-8BE6-41FC-C2AD6284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58" y="1274515"/>
            <a:ext cx="6514691" cy="1798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B5B7E-B074-3D15-8B61-1C92FC595570}"/>
              </a:ext>
            </a:extLst>
          </p:cNvPr>
          <p:cNvSpPr/>
          <p:nvPr/>
        </p:nvSpPr>
        <p:spPr>
          <a:xfrm>
            <a:off x="4265952" y="3072759"/>
            <a:ext cx="290509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 Highest Price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F1E80-CC70-F79D-3BA2-34284A74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0" y="4046742"/>
            <a:ext cx="5258893" cy="204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73EDD-BD07-38E5-387A-2557F5B7B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358" y="4046741"/>
            <a:ext cx="6514691" cy="20802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9E313-47DD-5749-0AF4-CCDC104ED21E}"/>
              </a:ext>
            </a:extLst>
          </p:cNvPr>
          <p:cNvSpPr/>
          <p:nvPr/>
        </p:nvSpPr>
        <p:spPr>
          <a:xfrm>
            <a:off x="2344191" y="6089858"/>
            <a:ext cx="6748611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Third Highest Price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103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C78F-3317-3697-49C8-F29C1E89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000" dirty="0"/>
              <a:t>Show details Using Having &amp; Where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1A371-DB14-1125-2857-FFCFAA78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4" y="1023457"/>
            <a:ext cx="5856170" cy="2155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10FBE-E7CD-AB11-C58E-160288B0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84" y="1023457"/>
            <a:ext cx="6135804" cy="2155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6EDE20-BF1C-0A78-8317-E9F9ABE3F3C8}"/>
              </a:ext>
            </a:extLst>
          </p:cNvPr>
          <p:cNvSpPr/>
          <p:nvPr/>
        </p:nvSpPr>
        <p:spPr>
          <a:xfrm>
            <a:off x="5036709" y="3099105"/>
            <a:ext cx="199554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Having Clause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817A6A-1367-2895-4656-FB3D41716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4" y="3884731"/>
            <a:ext cx="5856170" cy="20897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73596-2948-48B2-0A1F-DD84EF8AA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84" y="3884731"/>
            <a:ext cx="6135801" cy="20897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FAD37E-DE23-739B-2D9F-3908D6AA15A9}"/>
              </a:ext>
            </a:extLst>
          </p:cNvPr>
          <p:cNvSpPr/>
          <p:nvPr/>
        </p:nvSpPr>
        <p:spPr>
          <a:xfrm>
            <a:off x="5100086" y="5932187"/>
            <a:ext cx="199182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Clause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84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741C-6A2F-68E6-7D4E-C3602491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000" dirty="0"/>
              <a:t>Show books details Using Like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D46C9-A66F-DA06-9D6E-F06CED8B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2" y="1069464"/>
            <a:ext cx="3320139" cy="2168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91B26-37EE-4FDD-4134-12E45A57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529" y="1069464"/>
            <a:ext cx="3791636" cy="2168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2C711-63A2-EAFC-CF7E-F7B7962D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22" y="1036058"/>
            <a:ext cx="4330821" cy="2202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DEC97E-0C70-D491-04F9-DA27DC861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3" y="3854524"/>
            <a:ext cx="3320139" cy="2168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59D34-1525-3961-1CFE-78697FB10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529" y="3854524"/>
            <a:ext cx="3791636" cy="2202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2BF8D9-5EF7-B2A0-F4E1-319CBD088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322" y="3825295"/>
            <a:ext cx="4330821" cy="21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7559-D1AF-FCB0-5B12-A1C2BA2A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92" y="239291"/>
            <a:ext cx="9547370" cy="817724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Filtering Books by Genre: “Fiction”</a:t>
            </a:r>
            <a:endParaRPr lang="en-IN" sz="3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CB12E-24E5-47F6-15BC-6C39EADF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52" y="4328515"/>
            <a:ext cx="8162925" cy="2290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F50739-6282-B7FD-9F2B-5BB7C49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36" y="1263260"/>
            <a:ext cx="1922042" cy="2750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4AE15-7CF2-AD86-9936-F47CC89A8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778" y="1270235"/>
            <a:ext cx="1922042" cy="2736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667E6-54FA-54BC-E95E-28B602F74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19" y="1263259"/>
            <a:ext cx="1922043" cy="27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5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125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</vt:lpstr>
      <vt:lpstr>Bahnschrift SemiBold</vt:lpstr>
      <vt:lpstr>Calibri</vt:lpstr>
      <vt:lpstr>Calibri Light</vt:lpstr>
      <vt:lpstr>Roboto Slab</vt:lpstr>
      <vt:lpstr>Office Theme</vt:lpstr>
      <vt:lpstr>CASE STUDY  DATABASE MANAGEMENT SYSTEM </vt:lpstr>
      <vt:lpstr>Query for Creating User Table</vt:lpstr>
      <vt:lpstr>Tables Created</vt:lpstr>
      <vt:lpstr>Books and Customers Details</vt:lpstr>
      <vt:lpstr>PowerPoint Presentation</vt:lpstr>
      <vt:lpstr>PowerPoint Presentation</vt:lpstr>
      <vt:lpstr>Show details Using Having &amp; Where Clause</vt:lpstr>
      <vt:lpstr>Show books details Using Like operator</vt:lpstr>
      <vt:lpstr>Filtering Books by Genre: “Fiction”</vt:lpstr>
      <vt:lpstr>Filtering Books between the price range of 150 to 800</vt:lpstr>
      <vt:lpstr>Changing Book_id</vt:lpstr>
      <vt:lpstr>Orders and Order_details</vt:lpstr>
      <vt:lpstr>Show all orders with customer’s names and book descriptions </vt:lpstr>
      <vt:lpstr>Using Left-Join</vt:lpstr>
      <vt:lpstr>Show VIEW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DATABASE MANAGEMENT SYSTEM </dc:title>
  <dc:creator>Kaustubh Thakur</dc:creator>
  <cp:lastModifiedBy>Kaustubh Thakur</cp:lastModifiedBy>
  <cp:revision>13</cp:revision>
  <dcterms:created xsi:type="dcterms:W3CDTF">2023-09-03T09:46:57Z</dcterms:created>
  <dcterms:modified xsi:type="dcterms:W3CDTF">2023-09-05T03:31:48Z</dcterms:modified>
</cp:coreProperties>
</file>